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448" r:id="rId2"/>
    <p:sldId id="2463" r:id="rId3"/>
    <p:sldId id="2462" r:id="rId4"/>
    <p:sldId id="256" r:id="rId5"/>
    <p:sldId id="2464" r:id="rId6"/>
    <p:sldId id="2466" r:id="rId7"/>
    <p:sldId id="2467" r:id="rId8"/>
    <p:sldId id="2472" r:id="rId9"/>
    <p:sldId id="2468" r:id="rId10"/>
    <p:sldId id="2469" r:id="rId11"/>
    <p:sldId id="2470" r:id="rId12"/>
    <p:sldId id="2471" r:id="rId13"/>
    <p:sldId id="2473" r:id="rId14"/>
    <p:sldId id="247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C94C"/>
    <a:srgbClr val="A3D9DB"/>
    <a:srgbClr val="4167A2"/>
    <a:srgbClr val="539D9E"/>
    <a:srgbClr val="2D8A8E"/>
    <a:srgbClr val="0033CC"/>
    <a:srgbClr val="C0D9D5"/>
    <a:srgbClr val="C02A35"/>
    <a:srgbClr val="E27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67" autoAdjust="0"/>
  </p:normalViewPr>
  <p:slideViewPr>
    <p:cSldViewPr snapToGrid="0">
      <p:cViewPr varScale="1">
        <p:scale>
          <a:sx n="120" d="100"/>
          <a:sy n="120" d="100"/>
        </p:scale>
        <p:origin x="234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282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C31B2-7725-4D5E-B1BC-4778A1B91950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BEE11-87C0-4D67-8AB0-342F5D93E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910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0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181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274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82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2D530-3C6D-45DD-8653-3946E4A58248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780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FCC3-7A1A-404F-B9E1-D0277874F63C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282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3D4FF-21F7-431F-8F86-B1FA6FB9E1A7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77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spc="300" noProof="0"/>
              <a:t>연간 보고서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23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34710-8672-4AD7-A4FC-F9B90F721055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754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9B09-8693-4ED6-8855-69DDD3498614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55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B7DAF-088F-47D3-947B-FF2B443C52DC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82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4FD01-892D-49F9-AD85-E34CEA7A0476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29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07B9-F1EF-4447-9019-832A93C94962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23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5D5F0-1878-412A-80E9-B24656092BFF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391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E448-2570-4DEA-80E2-7E4EB07CAE34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969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DDDD2-32AD-45B8-B27C-E7905BB3D513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992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3F857-B0F3-453C-9B36-F4ADA5005836}" type="datetime1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43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추상 이미지">
            <a:extLst>
              <a:ext uri="{FF2B5EF4-FFF2-40B4-BE49-F238E27FC236}">
                <a16:creationId xmlns:a16="http://schemas.microsoft.com/office/drawing/2014/main" id="{5A70CDD3-8C4D-41EC-9E29-B576F37633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0" name="제목 8">
            <a:extLst>
              <a:ext uri="{FF2B5EF4-FFF2-40B4-BE49-F238E27FC236}">
                <a16:creationId xmlns:a16="http://schemas.microsoft.com/office/drawing/2014/main" id="{110B918F-911C-48C2-8BA7-D33506E7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2445633"/>
            <a:ext cx="11490325" cy="823913"/>
          </a:xfrm>
        </p:spPr>
        <p:txBody>
          <a:bodyPr rtlCol="0"/>
          <a:lstStyle/>
          <a:p>
            <a:pPr algn="ctr" rtl="0"/>
            <a:r>
              <a: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rPr>
              <a:t>치매환자 무단외출 알림이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26327D-AE09-4A18-8BB1-8671F6CF9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0076" y="3635057"/>
            <a:ext cx="4115157" cy="548688"/>
          </a:xfrm>
          <a:prstGeom prst="rect">
            <a:avLst/>
          </a:prstGeom>
        </p:spPr>
      </p:pic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7A646B7-89EE-454C-BC51-DBD33D65E6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40359" y="5922140"/>
            <a:ext cx="5840963" cy="518795"/>
          </a:xfrm>
        </p:spPr>
        <p:txBody>
          <a:bodyPr rtlCol="0"/>
          <a:lstStyle/>
          <a:p>
            <a:pPr rtl="0"/>
            <a:r>
              <a: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rPr>
              <a:t>지능정보통신공학과　이범석 장민석 윤현희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45C2C5-D3FE-493F-936B-9916BD7CA84A}"/>
              </a:ext>
            </a:extLst>
          </p:cNvPr>
          <p:cNvSpPr txBox="1"/>
          <p:nvPr/>
        </p:nvSpPr>
        <p:spPr>
          <a:xfrm>
            <a:off x="3048965" y="2659559"/>
            <a:ext cx="60940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b="1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4472C4"/>
                  </a:outerShdw>
                </a:effectLst>
                <a:latin typeface="맑은 고딕"/>
                <a:ea typeface="맑은 고딕" panose="020B0503020000020004" pitchFamily="50" charset="-127"/>
              </a:rPr>
              <a:t>졸업작품 마무리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164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17860E-DE10-4830-825E-C157C5CA9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243" y="1524684"/>
            <a:ext cx="11535830" cy="435133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작동</a:t>
            </a:r>
            <a:endParaRPr lang="en-US" altLang="ko-KR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2400" dirty="0"/>
              <a:t>1. </a:t>
            </a:r>
            <a:r>
              <a:rPr lang="ko-KR" altLang="en-US" sz="2400" dirty="0"/>
              <a:t>얼굴인식을 하고 얼굴인식이 되면 적외선 센서 작동 후 인식되면 </a:t>
            </a:r>
            <a:r>
              <a:rPr lang="ko-KR" altLang="en-US" sz="2400" dirty="0" err="1"/>
              <a:t>부저가</a:t>
            </a:r>
            <a:r>
              <a:rPr lang="ko-KR" altLang="en-US" sz="2400" dirty="0"/>
              <a:t> 울림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2400" dirty="0"/>
              <a:t>2. </a:t>
            </a:r>
            <a:r>
              <a:rPr lang="ko-KR" altLang="en-US" sz="2400" dirty="0"/>
              <a:t>센서 감지되면 메시지 옴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2400" dirty="0"/>
              <a:t>3. GPS</a:t>
            </a:r>
            <a:r>
              <a:rPr lang="ko-KR" altLang="en-US" sz="2400" dirty="0"/>
              <a:t>로 환자위치 파악</a:t>
            </a:r>
            <a:endParaRPr lang="en-US" altLang="ko-KR" sz="2400" dirty="0"/>
          </a:p>
          <a:p>
            <a:pPr marL="0" indent="0">
              <a:lnSpc>
                <a:spcPct val="200000"/>
              </a:lnSpc>
              <a:buNone/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A61185-A413-4C07-9FCB-2B258E00843A}"/>
              </a:ext>
            </a:extLst>
          </p:cNvPr>
          <p:cNvSpPr txBox="1"/>
          <p:nvPr/>
        </p:nvSpPr>
        <p:spPr>
          <a:xfrm>
            <a:off x="97242" y="196516"/>
            <a:ext cx="1113960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4800" b="1" dirty="0">
                <a:ln/>
                <a:solidFill>
                  <a:schemeClr val="accent3"/>
                </a:solidFill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667759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2BE84-DB14-41CD-BE02-280B2873EEEC}"/>
              </a:ext>
            </a:extLst>
          </p:cNvPr>
          <p:cNvSpPr txBox="1"/>
          <p:nvPr/>
        </p:nvSpPr>
        <p:spPr>
          <a:xfrm>
            <a:off x="97242" y="196516"/>
            <a:ext cx="1113960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4800" b="1" dirty="0">
                <a:ln/>
                <a:solidFill>
                  <a:schemeClr val="accent3"/>
                </a:solidFill>
              </a:rPr>
              <a:t>마무리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1D17C71-7E95-47DF-8EF8-3EF8CE756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243" y="1524684"/>
            <a:ext cx="11524452" cy="5136800"/>
          </a:xfrm>
        </p:spPr>
        <p:txBody>
          <a:bodyPr>
            <a:normAutofit/>
          </a:bodyPr>
          <a:lstStyle/>
          <a:p>
            <a:r>
              <a:rPr lang="ko-KR" altLang="en-US" dirty="0"/>
              <a:t>구현된 기능</a:t>
            </a:r>
            <a:r>
              <a:rPr lang="en-US" altLang="ko-KR" dirty="0"/>
              <a:t>(</a:t>
            </a:r>
            <a:r>
              <a:rPr lang="ko-KR" altLang="en-US" dirty="0"/>
              <a:t>얼굴 인식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en-US" altLang="ko-KR" dirty="0" err="1"/>
              <a:t>openCV</a:t>
            </a:r>
            <a:r>
              <a:rPr lang="ko-KR" altLang="en-US" dirty="0"/>
              <a:t>를 통한 얼굴인식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저장된 얼굴일 경우 인체감지센서가 작동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인체감지센서 작동 시 </a:t>
            </a:r>
            <a:r>
              <a:rPr lang="en-US" altLang="ko-KR" dirty="0"/>
              <a:t>Firebase </a:t>
            </a:r>
            <a:r>
              <a:rPr lang="ko-KR" altLang="en-US" dirty="0"/>
              <a:t>클라우드 메시징을 사용하여</a:t>
            </a:r>
            <a:r>
              <a:rPr lang="en-US" altLang="ko-KR" dirty="0"/>
              <a:t> </a:t>
            </a:r>
            <a:r>
              <a:rPr lang="ko-KR" altLang="en-US" dirty="0"/>
              <a:t>센서 감지 알림이 휴대폰으로 옴</a:t>
            </a:r>
          </a:p>
          <a:p>
            <a:pPr marL="514350" indent="-51435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7936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2BE84-DB14-41CD-BE02-280B2873EEEC}"/>
              </a:ext>
            </a:extLst>
          </p:cNvPr>
          <p:cNvSpPr txBox="1"/>
          <p:nvPr/>
        </p:nvSpPr>
        <p:spPr>
          <a:xfrm>
            <a:off x="97242" y="196516"/>
            <a:ext cx="1113960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4800" b="1" dirty="0">
                <a:ln/>
                <a:solidFill>
                  <a:schemeClr val="accent3"/>
                </a:solidFill>
              </a:rPr>
              <a:t>마무리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1D17C71-7E95-47DF-8EF8-3EF8CE756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243" y="1524684"/>
            <a:ext cx="11524452" cy="5136800"/>
          </a:xfrm>
        </p:spPr>
        <p:txBody>
          <a:bodyPr>
            <a:normAutofit/>
          </a:bodyPr>
          <a:lstStyle/>
          <a:p>
            <a:r>
              <a:rPr lang="ko-KR" altLang="en-US" dirty="0"/>
              <a:t>구현된 기능</a:t>
            </a:r>
            <a:r>
              <a:rPr lang="en-US" altLang="ko-KR" dirty="0"/>
              <a:t>(</a:t>
            </a:r>
            <a:r>
              <a:rPr lang="ko-KR" altLang="en-US" dirty="0"/>
              <a:t>어플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로그인 구현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구글지도</a:t>
            </a:r>
            <a:r>
              <a:rPr lang="en-US" altLang="ko-KR" dirty="0"/>
              <a:t>, </a:t>
            </a:r>
            <a:r>
              <a:rPr lang="ko-KR" altLang="en-US" dirty="0"/>
              <a:t>주소 변환기능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블루투스 연동을 통해 </a:t>
            </a:r>
            <a:r>
              <a:rPr lang="en-US" altLang="ko-KR" dirty="0"/>
              <a:t>GPS </a:t>
            </a:r>
            <a:r>
              <a:rPr lang="ko-KR" altLang="en-US" dirty="0"/>
              <a:t>장치의 센서 값 확인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7775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62BE84-DB14-41CD-BE02-280B2873EEEC}"/>
              </a:ext>
            </a:extLst>
          </p:cNvPr>
          <p:cNvSpPr txBox="1"/>
          <p:nvPr/>
        </p:nvSpPr>
        <p:spPr>
          <a:xfrm>
            <a:off x="97242" y="196516"/>
            <a:ext cx="1113960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4800" b="1" dirty="0">
                <a:ln/>
                <a:solidFill>
                  <a:schemeClr val="accent3"/>
                </a:solidFill>
              </a:rPr>
              <a:t>마무리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1D17C71-7E95-47DF-8EF8-3EF8CE756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243" y="1524684"/>
            <a:ext cx="11524452" cy="5136800"/>
          </a:xfrm>
        </p:spPr>
        <p:txBody>
          <a:bodyPr>
            <a:normAutofit/>
          </a:bodyPr>
          <a:lstStyle/>
          <a:p>
            <a:r>
              <a:rPr lang="ko-KR" altLang="en-US" dirty="0"/>
              <a:t>구현된 기능</a:t>
            </a:r>
            <a:r>
              <a:rPr lang="en-US" altLang="ko-KR" dirty="0"/>
              <a:t>(GPS)</a:t>
            </a:r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송신 장치</a:t>
            </a:r>
            <a:r>
              <a:rPr lang="en-US" altLang="ko-KR" dirty="0"/>
              <a:t>(</a:t>
            </a:r>
            <a:r>
              <a:rPr lang="ko-KR" altLang="en-US" dirty="0" err="1"/>
              <a:t>환자용</a:t>
            </a:r>
            <a:r>
              <a:rPr lang="en-US" altLang="ko-KR" dirty="0"/>
              <a:t>)</a:t>
            </a:r>
            <a:r>
              <a:rPr lang="ko-KR" altLang="en-US" dirty="0"/>
              <a:t>로 위도</a:t>
            </a:r>
            <a:r>
              <a:rPr lang="en-US" altLang="ko-KR" dirty="0"/>
              <a:t>, </a:t>
            </a:r>
            <a:r>
              <a:rPr lang="ko-KR" altLang="en-US" dirty="0"/>
              <a:t>경도 값 수신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LORA </a:t>
            </a:r>
            <a:r>
              <a:rPr lang="ko-KR" altLang="en-US" dirty="0"/>
              <a:t>통신을 통해 위도</a:t>
            </a:r>
            <a:r>
              <a:rPr lang="en-US" altLang="ko-KR" dirty="0"/>
              <a:t>, </a:t>
            </a:r>
            <a:r>
              <a:rPr lang="ko-KR" altLang="en-US" dirty="0"/>
              <a:t>경도 값을 수신 장치</a:t>
            </a:r>
            <a:r>
              <a:rPr lang="en-US" altLang="ko-KR" dirty="0"/>
              <a:t>(</a:t>
            </a:r>
            <a:r>
              <a:rPr lang="ko-KR" altLang="en-US" dirty="0"/>
              <a:t>보호자용</a:t>
            </a:r>
            <a:r>
              <a:rPr lang="en-US" altLang="ko-KR" dirty="0"/>
              <a:t>)</a:t>
            </a:r>
            <a:r>
              <a:rPr lang="ko-KR" altLang="en-US" dirty="0"/>
              <a:t>로 전달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보호자의 휴대폰과 수신 장치를 블루투스 통신으로 연결하여 센서 값을 통해 환자의 위치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0247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21097" y="457200"/>
            <a:ext cx="2770298" cy="954107"/>
            <a:chOff x="1221098" y="383597"/>
            <a:chExt cx="1579252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2438602" y="462923"/>
              <a:ext cx="10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21098" y="383597"/>
              <a:ext cx="15792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800" b="1" dirty="0">
                <a:solidFill>
                  <a:schemeClr val="bg1"/>
                </a:solidFill>
                <a:latin typeface="+mj-lt"/>
              </a:endParaRPr>
            </a:p>
            <a:p>
              <a:endParaRPr lang="ko-KR" altLang="en-US" sz="28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1B8ED-561E-4EC1-9FCE-4DFCD6D657C3}"/>
              </a:ext>
            </a:extLst>
          </p:cNvPr>
          <p:cNvSpPr txBox="1"/>
          <p:nvPr/>
        </p:nvSpPr>
        <p:spPr>
          <a:xfrm>
            <a:off x="158425" y="2921168"/>
            <a:ext cx="11647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사용자 위치 어플</a:t>
            </a:r>
          </a:p>
        </p:txBody>
      </p:sp>
    </p:spTree>
    <p:extLst>
      <p:ext uri="{BB962C8B-B14F-4D97-AF65-F5344CB8AC3E}">
        <p14:creationId xmlns:p14="http://schemas.microsoft.com/office/powerpoint/2010/main" val="3191418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356823" y="4629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A6347-E88B-4711-AC5A-9828CC758110}"/>
              </a:ext>
            </a:extLst>
          </p:cNvPr>
          <p:cNvSpPr txBox="1"/>
          <p:nvPr/>
        </p:nvSpPr>
        <p:spPr>
          <a:xfrm>
            <a:off x="85668" y="277539"/>
            <a:ext cx="1113960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4800" b="1" dirty="0">
                <a:ln/>
                <a:solidFill>
                  <a:schemeClr val="accent3"/>
                </a:solidFill>
              </a:rPr>
              <a:t>사용자 위치 어플 만들기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F67CAC5-F8B0-49E9-8456-5C4E1EF33F18}"/>
              </a:ext>
            </a:extLst>
          </p:cNvPr>
          <p:cNvSpPr/>
          <p:nvPr/>
        </p:nvSpPr>
        <p:spPr>
          <a:xfrm>
            <a:off x="5012713" y="3784824"/>
            <a:ext cx="752354" cy="610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2162D1-80F7-461B-85A0-8C2FD66E4E8F}"/>
              </a:ext>
            </a:extLst>
          </p:cNvPr>
          <p:cNvSpPr txBox="1"/>
          <p:nvPr/>
        </p:nvSpPr>
        <p:spPr>
          <a:xfrm>
            <a:off x="93472" y="1433676"/>
            <a:ext cx="983848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2000" b="1" dirty="0">
                <a:ln/>
                <a:solidFill>
                  <a:sysClr val="windowText" lastClr="000000"/>
                </a:solidFill>
              </a:rPr>
              <a:t>로라 통신으로 환자의 위치 추적 장치의 센서 값을 보호자가 확인하기 위한 기능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40C45A-7B6D-4FEB-9338-FDF6216C4E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139" y="2085012"/>
            <a:ext cx="2423628" cy="431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57536F-9B7C-4841-A7BC-9F6661F984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935" y="2116745"/>
            <a:ext cx="2135505" cy="379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BF5212E-F79E-4637-AA00-39D891CF1F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101" y="2085012"/>
            <a:ext cx="2250523" cy="4003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150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8D7009-DC9A-41C4-BEC4-E8C1647354D9}"/>
              </a:ext>
            </a:extLst>
          </p:cNvPr>
          <p:cNvSpPr txBox="1"/>
          <p:nvPr/>
        </p:nvSpPr>
        <p:spPr>
          <a:xfrm>
            <a:off x="153670" y="309394"/>
            <a:ext cx="919212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/>
                <a:solidFill>
                  <a:srgbClr val="A5A5A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 위치 어플 만들기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3D4CEA3-484F-48A6-A221-90C980CFE6AB}"/>
              </a:ext>
            </a:extLst>
          </p:cNvPr>
          <p:cNvSpPr/>
          <p:nvPr/>
        </p:nvSpPr>
        <p:spPr>
          <a:xfrm>
            <a:off x="4749733" y="3842543"/>
            <a:ext cx="914400" cy="694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015C4-328B-49F7-A6C1-0679AD35A41B}"/>
              </a:ext>
            </a:extLst>
          </p:cNvPr>
          <p:cNvSpPr txBox="1"/>
          <p:nvPr/>
        </p:nvSpPr>
        <p:spPr>
          <a:xfrm>
            <a:off x="153670" y="1433676"/>
            <a:ext cx="919212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ko-KR" sz="2000" b="1" dirty="0">
                <a:ln/>
                <a:solidFill>
                  <a:sysClr val="windowText" lastClr="000000"/>
                </a:solidFill>
              </a:rPr>
              <a:t> </a:t>
            </a:r>
            <a:r>
              <a:rPr lang="ko-KR" altLang="en-US" sz="2000" b="1" dirty="0">
                <a:ln/>
                <a:solidFill>
                  <a:sysClr val="windowText" lastClr="000000"/>
                </a:solidFill>
              </a:rPr>
              <a:t>블루투스로 받아온 위도 경도 값을 주소로 변환하기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6E3C9D-9762-408D-9B51-F6E6CD9701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23" y="2127071"/>
            <a:ext cx="2416189" cy="4297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95BFED-A67F-4BD9-A451-3759A72B83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515" y="2094256"/>
            <a:ext cx="2511675" cy="446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63D868-B45E-4A1D-A3C0-292481AF42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232" y="2081049"/>
            <a:ext cx="2511877" cy="44675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1898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207FBDD-8D25-4C83-90E0-4288B889E6D5}"/>
              </a:ext>
            </a:extLst>
          </p:cNvPr>
          <p:cNvSpPr txBox="1"/>
          <p:nvPr/>
        </p:nvSpPr>
        <p:spPr>
          <a:xfrm>
            <a:off x="3048965" y="2659559"/>
            <a:ext cx="60940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4400" b="1" i="0" u="none" strike="noStrike" kern="1200" cap="none" spc="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4472C4"/>
                  </a:outerShdw>
                </a:effectLst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GPS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7210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254CFE-28BC-42D4-A5A1-527AD86EE81C}"/>
              </a:ext>
            </a:extLst>
          </p:cNvPr>
          <p:cNvSpPr txBox="1"/>
          <p:nvPr/>
        </p:nvSpPr>
        <p:spPr>
          <a:xfrm>
            <a:off x="97242" y="196516"/>
            <a:ext cx="1113960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ko-KR" sz="4800" b="1" dirty="0">
                <a:ln/>
                <a:solidFill>
                  <a:schemeClr val="accent3"/>
                </a:solidFill>
              </a:rPr>
              <a:t>GPS</a:t>
            </a:r>
            <a:endParaRPr lang="ko-KR" altLang="en-US" sz="4800" b="1" dirty="0">
              <a:ln/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89FB9-EA87-4A6E-97EE-7757D16F0CB6}"/>
              </a:ext>
            </a:extLst>
          </p:cNvPr>
          <p:cNvSpPr txBox="1"/>
          <p:nvPr/>
        </p:nvSpPr>
        <p:spPr>
          <a:xfrm>
            <a:off x="231493" y="1167459"/>
            <a:ext cx="9771247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2000" b="1" dirty="0">
                <a:ln/>
                <a:solidFill>
                  <a:sysClr val="windowText" lastClr="000000"/>
                </a:solidFill>
              </a:rPr>
              <a:t>사용한 장치 </a:t>
            </a:r>
            <a:r>
              <a:rPr lang="en-US" altLang="ko-KR" sz="2000" b="1" dirty="0">
                <a:ln/>
                <a:solidFill>
                  <a:sysClr val="windowText" lastClr="000000"/>
                </a:solidFill>
              </a:rPr>
              <a:t>(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GPS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TTGO T Beam V1.0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개에 리튬 배터리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3.7V(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사용</a:t>
            </a:r>
            <a:r>
              <a:rPr lang="en-US" altLang="ko-KR" sz="2000" b="1" dirty="0">
                <a:ln/>
                <a:solidFill>
                  <a:sysClr val="windowText" lastClr="000000"/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7D38C5-A7D3-467E-94D8-2746686A02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55" y="2000676"/>
            <a:ext cx="3225800" cy="241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50B11E-3CCE-403B-80F2-B5E75436E5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565" y="2000676"/>
            <a:ext cx="3224869" cy="2416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A206D8-A9FC-42A5-B10E-88D7372A7A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245" y="1976726"/>
            <a:ext cx="3371297" cy="252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93EFE9-0B92-4248-A7EB-1B0D41FE0FA9}"/>
              </a:ext>
            </a:extLst>
          </p:cNvPr>
          <p:cNvSpPr txBox="1"/>
          <p:nvPr/>
        </p:nvSpPr>
        <p:spPr>
          <a:xfrm>
            <a:off x="331726" y="4727043"/>
            <a:ext cx="1152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송신장치</a:t>
            </a:r>
            <a:r>
              <a:rPr lang="en-US" altLang="ko-KR" sz="1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환자</a:t>
            </a:r>
            <a:r>
              <a:rPr lang="ko-KR" altLang="en-US" sz="180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용</a:t>
            </a:r>
            <a:r>
              <a:rPr lang="en-US" altLang="ko-KR" sz="1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)                          </a:t>
            </a:r>
            <a:r>
              <a:rPr lang="en-US" altLang="ko-KR" sz="1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cs typeface="Times New Roman" panose="02020603050405020304" pitchFamily="18" charset="0"/>
              </a:rPr>
              <a:t>3.7V </a:t>
            </a:r>
            <a:r>
              <a:rPr lang="ko-KR" altLang="ko-KR" sz="1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리튬 배터리</a:t>
            </a:r>
            <a:r>
              <a:rPr lang="en-US" altLang="ko-KR" sz="1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           </a:t>
            </a:r>
            <a:r>
              <a:rPr lang="ko-KR" altLang="en-US" sz="1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수신장치</a:t>
            </a:r>
            <a:r>
              <a:rPr lang="en-US" altLang="ko-KR" sz="1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보호자용</a:t>
            </a:r>
            <a:r>
              <a:rPr lang="en-US" altLang="ko-KR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0253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6BB71E-1574-4C45-BE50-F8D0E2337FC6}"/>
              </a:ext>
            </a:extLst>
          </p:cNvPr>
          <p:cNvSpPr txBox="1"/>
          <p:nvPr/>
        </p:nvSpPr>
        <p:spPr>
          <a:xfrm>
            <a:off x="97242" y="196516"/>
            <a:ext cx="1113960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ko-KR" sz="4800" b="1" dirty="0">
                <a:ln/>
                <a:solidFill>
                  <a:schemeClr val="accent3"/>
                </a:solidFill>
              </a:rPr>
              <a:t>GPS</a:t>
            </a:r>
            <a:endParaRPr lang="ko-KR" altLang="en-US" sz="48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30F6C-BA31-42CE-A75B-B152A6DB5DF9}"/>
              </a:ext>
            </a:extLst>
          </p:cNvPr>
          <p:cNvSpPr txBox="1"/>
          <p:nvPr/>
        </p:nvSpPr>
        <p:spPr>
          <a:xfrm>
            <a:off x="231494" y="1167459"/>
            <a:ext cx="919212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2000" b="1" dirty="0">
                <a:ln/>
                <a:solidFill>
                  <a:sysClr val="windowText" lastClr="000000"/>
                </a:solidFill>
              </a:rPr>
              <a:t>구현</a:t>
            </a:r>
            <a:endParaRPr lang="en-US" altLang="ko-KR" sz="2000" b="1" dirty="0">
              <a:ln/>
              <a:solidFill>
                <a:sysClr val="windowText" lastClr="00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4C3E57-9F55-454D-8EE9-9E2B680385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568" y="1167459"/>
            <a:ext cx="2322026" cy="420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CBFDD8-FC6A-47C0-B9AE-D5684E72E1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407" y="1105874"/>
            <a:ext cx="2362025" cy="420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BB0783A-8564-491B-9E14-79D3CB30691A}"/>
              </a:ext>
            </a:extLst>
          </p:cNvPr>
          <p:cNvSpPr/>
          <p:nvPr/>
        </p:nvSpPr>
        <p:spPr>
          <a:xfrm>
            <a:off x="5618800" y="2859508"/>
            <a:ext cx="914400" cy="694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96899E-8FDB-4DCD-B7A5-88ACDE3464D1}"/>
              </a:ext>
            </a:extLst>
          </p:cNvPr>
          <p:cNvSpPr txBox="1"/>
          <p:nvPr/>
        </p:nvSpPr>
        <p:spPr>
          <a:xfrm>
            <a:off x="924178" y="4661294"/>
            <a:ext cx="1061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ko-KR" sz="18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어플이랑</a:t>
            </a:r>
            <a:r>
              <a:rPr lang="ko-KR" altLang="ko-KR" sz="1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 블루투스 연결했을 때 </a:t>
            </a:r>
            <a:r>
              <a:rPr lang="en-US" altLang="ko-KR" sz="1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LORA</a:t>
            </a:r>
            <a:r>
              <a:rPr lang="ko-KR" altLang="ko-KR" sz="1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통신으로 값이 넘어</a:t>
            </a:r>
            <a:r>
              <a:rPr lang="ko-KR" altLang="en-US" sz="1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옴 </a:t>
            </a:r>
            <a:endParaRPr lang="en-US" altLang="ko-KR" sz="18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 algn="ctr">
              <a:buAutoNum type="arabicPeriod"/>
            </a:pPr>
            <a:r>
              <a:rPr lang="ko-KR" altLang="en-US" sz="1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맑은 고딕" panose="020B0503020000020004" pitchFamily="50" charset="-127"/>
                <a:cs typeface="Times New Roman" panose="02020603050405020304" pitchFamily="18" charset="0"/>
              </a:rPr>
              <a:t>받은 위도 경도 값을 주소로 변환 </a:t>
            </a:r>
            <a:endParaRPr lang="ko-KR" altLang="en-US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7E818049-412F-4585-908F-622FB3DBB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275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6BB71E-1574-4C45-BE50-F8D0E2337FC6}"/>
              </a:ext>
            </a:extLst>
          </p:cNvPr>
          <p:cNvSpPr txBox="1"/>
          <p:nvPr/>
        </p:nvSpPr>
        <p:spPr>
          <a:xfrm>
            <a:off x="97242" y="196516"/>
            <a:ext cx="1113960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ko-KR" sz="4800" b="1" dirty="0">
                <a:ln/>
                <a:solidFill>
                  <a:schemeClr val="accent3"/>
                </a:solidFill>
              </a:rPr>
              <a:t>GPS</a:t>
            </a:r>
            <a:endParaRPr lang="ko-KR" altLang="en-US" sz="4800" b="1" dirty="0">
              <a:ln/>
              <a:solidFill>
                <a:schemeClr val="accent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30F6C-BA31-42CE-A75B-B152A6DB5DF9}"/>
              </a:ext>
            </a:extLst>
          </p:cNvPr>
          <p:cNvSpPr txBox="1"/>
          <p:nvPr/>
        </p:nvSpPr>
        <p:spPr>
          <a:xfrm>
            <a:off x="231494" y="1167459"/>
            <a:ext cx="919212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ko-KR" sz="2000" b="1" dirty="0">
                <a:ln/>
                <a:solidFill>
                  <a:sysClr val="windowText" lastClr="000000"/>
                </a:solidFill>
              </a:rPr>
              <a:t>LORA </a:t>
            </a:r>
            <a:r>
              <a:rPr lang="ko-KR" altLang="en-US" sz="2000" b="1" dirty="0">
                <a:ln/>
                <a:solidFill>
                  <a:sysClr val="windowText" lastClr="000000"/>
                </a:solidFill>
              </a:rPr>
              <a:t>통신 테스트</a:t>
            </a:r>
            <a:endParaRPr lang="en-US" altLang="ko-KR" sz="2000" b="1" dirty="0">
              <a:ln/>
              <a:solidFill>
                <a:sysClr val="windowText" lastClr="000000"/>
              </a:solidFill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7E818049-412F-4585-908F-622FB3DBB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20220408_203347">
            <a:hlinkClick r:id="" action="ppaction://media"/>
            <a:extLst>
              <a:ext uri="{FF2B5EF4-FFF2-40B4-BE49-F238E27FC236}">
                <a16:creationId xmlns:a16="http://schemas.microsoft.com/office/drawing/2014/main" id="{5432B6AA-9879-4B5D-93DC-4D929A83A1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7239" y="1567569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3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9F3EA4-7796-40E6-9A69-A2C9C8CBC7F2}"/>
              </a:ext>
            </a:extLst>
          </p:cNvPr>
          <p:cNvSpPr txBox="1"/>
          <p:nvPr/>
        </p:nvSpPr>
        <p:spPr>
          <a:xfrm>
            <a:off x="97242" y="196516"/>
            <a:ext cx="1113960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ko-KR" sz="4800" b="1" dirty="0">
                <a:ln/>
                <a:solidFill>
                  <a:schemeClr val="accent3"/>
                </a:solidFill>
              </a:rPr>
              <a:t>GPS</a:t>
            </a:r>
            <a:endParaRPr lang="ko-KR" altLang="en-US" sz="4800" b="1" dirty="0">
              <a:ln/>
              <a:solidFill>
                <a:schemeClr val="accent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29FCD-9BF9-470C-9730-940E54971DF9}"/>
              </a:ext>
            </a:extLst>
          </p:cNvPr>
          <p:cNvSpPr txBox="1"/>
          <p:nvPr/>
        </p:nvSpPr>
        <p:spPr>
          <a:xfrm>
            <a:off x="231494" y="1167459"/>
            <a:ext cx="919212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ko-KR" altLang="en-US" sz="2000" b="1" dirty="0">
                <a:ln/>
                <a:solidFill>
                  <a:sysClr val="windowText" lastClr="000000"/>
                </a:solidFill>
              </a:rPr>
              <a:t>결과</a:t>
            </a:r>
            <a:endParaRPr lang="en-US" altLang="ko-KR" sz="2000" b="1" dirty="0">
              <a:ln/>
              <a:solidFill>
                <a:sysClr val="windowText" lastClr="00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EC2DA6-06E7-465D-A4E5-ACD011B126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573" y="1567569"/>
            <a:ext cx="2903316" cy="474099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82E915-6CD6-438A-A294-755DE72463BC}"/>
              </a:ext>
            </a:extLst>
          </p:cNvPr>
          <p:cNvSpPr txBox="1"/>
          <p:nvPr/>
        </p:nvSpPr>
        <p:spPr>
          <a:xfrm rot="10800000" flipV="1">
            <a:off x="4882101" y="3316795"/>
            <a:ext cx="5510253" cy="661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얻은 주소를 </a:t>
            </a:r>
            <a:r>
              <a:rPr lang="en-US" altLang="ko-KR" sz="1800" kern="1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Enter the Address </a:t>
            </a:r>
            <a:r>
              <a:rPr lang="ko-KR" altLang="ko-KR" sz="1800" kern="1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칸에 넣어서 </a:t>
            </a:r>
            <a:r>
              <a:rPr lang="en-US" altLang="ko-KR" sz="1800" kern="1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search </a:t>
            </a:r>
            <a:r>
              <a:rPr lang="ko-KR" altLang="ko-KR" sz="1800" kern="1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누르면 해당 장소 뜸</a:t>
            </a:r>
            <a:r>
              <a:rPr lang="en-US" altLang="ko-KR" sz="1800" kern="1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거기가 환자의 위치</a:t>
            </a:r>
            <a:r>
              <a:rPr lang="en-US" altLang="ko-KR" sz="1800" kern="1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800" kern="1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69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9665</TotalTime>
  <Words>244</Words>
  <Application>Microsoft Office PowerPoint</Application>
  <PresentationFormat>와이드스크린</PresentationFormat>
  <Paragraphs>57</Paragraphs>
  <Slides>14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Theme</vt:lpstr>
      <vt:lpstr>치매환자 무단외출 알림이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이 범석</cp:lastModifiedBy>
  <cp:revision>328</cp:revision>
  <dcterms:created xsi:type="dcterms:W3CDTF">2016-07-06T02:52:39Z</dcterms:created>
  <dcterms:modified xsi:type="dcterms:W3CDTF">2022-04-11T16:08:26Z</dcterms:modified>
</cp:coreProperties>
</file>